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3"/>
  </p:notesMasterIdLst>
  <p:sldIdLst>
    <p:sldId id="27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1F26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45"/>
    <p:restoredTop sz="94694"/>
  </p:normalViewPr>
  <p:slideViewPr>
    <p:cSldViewPr snapToGrid="0">
      <p:cViewPr varScale="1">
        <p:scale>
          <a:sx n="102" d="100"/>
          <a:sy n="102" d="100"/>
        </p:scale>
        <p:origin x="216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F249B-9F76-554C-A741-0DC726834C37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429ADC-155E-7045-87B0-0413A99E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044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537-934D-1F3C-B8F8-093CC7AC7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C145F7-D2DE-00BE-5403-90ED6D29C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6E55B-BFFE-63A0-37BF-A64A6E10D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C904-D421-9741-96DB-2CE60A1BB6CA}" type="datetime1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CFDA1-75A5-4FA2-8528-E0931077B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E65F4-DEF2-4645-79D8-FDFC209A9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327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BB387-DD67-3090-CC81-45940D7A5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8D6CC-E9F9-DC2A-20B5-22A428A62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0D5FE-5EA4-526C-E1D4-0871D843E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371B3-0B57-2044-9ECB-DE779D7E0763}" type="datetime1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BE4F8-D9A5-DC7D-397D-3A9516A43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849FC-820B-FCC7-FFBF-D12FB4B22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36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0A2740-B43F-72F3-E123-4E1990830E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5B186-4E71-7D7B-21F7-A54FA92BD1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154BA-9801-8F92-184B-B05DD1E53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C8A47-DAA8-774F-8B36-366245D66420}" type="datetime1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1A8AF-149C-D688-FE8B-FAAC1BD24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8E9C0-6B02-0354-C9C5-ED0AFA850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58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BA207-94A8-5AE6-E092-A792D20E4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8289A-9118-A7C0-679A-FB73F5F4E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1537-A5A4-6C32-6F18-D97ECEB53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F57A2-8EF1-3445-9E05-4E64A36CDEAD}" type="datetime1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C49C0-AE7C-9D1F-2403-E170B04C7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95CDF-A7F7-74AE-6B88-D221CFFEB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86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0632C-2924-9515-D613-3B9E1C157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0A692-89D9-C3BA-0AD7-432832960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9C7E-26C7-1713-AEFD-9F833A871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E4D0-56A2-5748-9FFE-2200ACE4DF3E}" type="datetime1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1BDC0-37BB-0C1C-A77A-67F21983D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60287-2C92-F93B-D1D6-F59676DA9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83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7A7DF-9D5E-40F3-14C4-9836530BA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4DD59-E98E-9A33-2ADC-B753145AF3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1091E7-5F20-85C8-A530-DB38C0539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5CD783-1092-E948-FC8A-94AA7A2B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FB0F-1106-3E43-96FD-62A1B4DD22A9}" type="datetime1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81889-555A-58A7-B3B8-B8E1920EE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C363B8-48DC-7F53-98CE-BE2F81A97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309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E34FE-0EEC-F6EA-799A-1F2FFCB25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B76E3-EB43-A5AA-D3AA-588DA8CC3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9F16D6-B4AA-31B4-5ACD-BA02B703E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96C91C-20BF-CB44-7640-DF26622D3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B90EE9-E797-6B6F-935B-986904A159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5F5B15-9A62-464C-5774-42279C6BD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CE28-04BB-D443-AAD3-496C15EC2348}" type="datetime1">
              <a:rPr lang="en-US" smtClean="0"/>
              <a:t>10/26/25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BD76CA-15AC-CC71-AA13-6EBCE3AAF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6155BE-4A17-D6CC-E183-E5436285A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79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DDB36-1FCB-7FC7-04F8-A77F090C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6B9F49-7C57-3D86-16FB-E3D263EEC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BFB8A-33A5-C04A-A926-AE4E2F7C761C}" type="datetime1">
              <a:rPr lang="en-US" smtClean="0"/>
              <a:t>10/26/25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DE27C1-DF56-D9FC-A3E0-F7AAD8EFB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640702-87CD-6C0A-AAD7-F299DA8E0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87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46CCBE-22EC-07CE-D9A6-B317663CF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956C-B98F-7F4C-935C-829CF06E2A32}" type="datetime1">
              <a:rPr lang="en-US" smtClean="0"/>
              <a:t>10/26/25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931B9-3E8F-52E7-763C-845BBF255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E9888-308D-F7BA-738A-CC039F2EC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12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C218A-FD07-5DAC-48E5-2E5DF7066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72228-0133-C627-E12D-4A0578354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5993C2-996E-BE45-2411-2ECC00640C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1CC63C-6744-5ACB-B0FF-9FDB860A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4A34-C23F-D345-8175-92D142C5CE11}" type="datetime1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906C2-F54D-2019-EF49-D5A73EBE4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930E4-CCCE-31A4-8FEA-38A8CB83D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370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C2CF6-21ED-4F39-035B-9C0FBF048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4D7497-4DF0-09A2-A3AD-0636142F4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F97A1-4FBE-57F5-7846-CBCFD8781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2DE3EA-70C0-4AA5-C570-29C329D74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73F2-C3C3-F04A-A206-D2F92D67F977}" type="datetime1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E9562-C13E-911D-4843-E13BF064E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C8171-0BDC-3912-F210-F13A3AB5D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576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E1874-E671-FC41-D126-7E61F2F21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0ACDE-5813-1FA3-2D86-FE8824AC3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4D911-77C6-04D6-9A04-CF318E15FD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2CBE0B-1307-B946-B5B4-5307E72DBCEC}" type="datetime1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CA7DF-60C7-F565-AF27-E806C4176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E83B6-1874-DA9F-4E3E-8A5E0C96D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886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5E699-454D-421C-7C5C-E94E814D1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5F7E2E4F-123C-AD4F-6D36-FE9B54BE5E90}"/>
              </a:ext>
            </a:extLst>
          </p:cNvPr>
          <p:cNvSpPr txBox="1"/>
          <p:nvPr/>
        </p:nvSpPr>
        <p:spPr>
          <a:xfrm>
            <a:off x="6408303" y="1335549"/>
            <a:ext cx="49454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D41F26"/>
                </a:solidFill>
              </a:rPr>
              <a:t>Programmer </a:t>
            </a:r>
            <a:r>
              <a:rPr lang="en-US" sz="4400" b="1" dirty="0" err="1">
                <a:solidFill>
                  <a:srgbClr val="D41F26"/>
                </a:solidFill>
              </a:rPr>
              <a:t>Xinhang</a:t>
            </a:r>
            <a:endParaRPr lang="en-US" sz="4400" b="1" dirty="0">
              <a:solidFill>
                <a:srgbClr val="D41F26"/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FB63D3-1C38-6E4E-EDA3-6B7EBA0799D0}"/>
              </a:ext>
            </a:extLst>
          </p:cNvPr>
          <p:cNvGrpSpPr/>
          <p:nvPr/>
        </p:nvGrpSpPr>
        <p:grpSpPr>
          <a:xfrm>
            <a:off x="6637750" y="1824365"/>
            <a:ext cx="3945699" cy="5033635"/>
            <a:chOff x="6413326" y="1454482"/>
            <a:chExt cx="4208745" cy="5403518"/>
          </a:xfrm>
        </p:grpSpPr>
        <p:pic>
          <p:nvPicPr>
            <p:cNvPr id="22" name="Picture 21" descr="A person sitting at a desk&#10;&#10;AI-generated content may be incorrect.">
              <a:extLst>
                <a:ext uri="{FF2B5EF4-FFF2-40B4-BE49-F238E27FC236}">
                  <a16:creationId xmlns:a16="http://schemas.microsoft.com/office/drawing/2014/main" id="{A8DE7E5F-B526-0596-5D3B-A60E60617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6442" t="32775" r="8120"/>
            <a:stretch>
              <a:fillRect/>
            </a:stretch>
          </p:blipFill>
          <p:spPr>
            <a:xfrm>
              <a:off x="6413326" y="2442575"/>
              <a:ext cx="4208745" cy="4415424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F74FC1A-76F8-8BAE-05EA-F88BC441F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9974" y="1454482"/>
              <a:ext cx="3841921" cy="5403518"/>
            </a:xfrm>
            <a:prstGeom prst="rect">
              <a:avLst/>
            </a:prstGeom>
          </p:spPr>
        </p:pic>
      </p:grpSp>
      <p:sp>
        <p:nvSpPr>
          <p:cNvPr id="4" name="Triangle 3">
            <a:extLst>
              <a:ext uri="{FF2B5EF4-FFF2-40B4-BE49-F238E27FC236}">
                <a16:creationId xmlns:a16="http://schemas.microsoft.com/office/drawing/2014/main" id="{3B1387BD-C24F-ACAB-1D2F-B2B3941C028E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E4B20331-8514-11F3-9D51-D5BC61CB256D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C48D84-8B56-3178-68C9-99898C0828D6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Programming and 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8E7F71-500D-59E0-6800-EFD07F7C4411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Programming and Automation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ECF3088A-84EC-2CF9-7779-5309E9C03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10/26/25</a:t>
            </a:fld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E46B01B0-FB39-AE9C-8DFA-37E7EF242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0</a:t>
            </a:fld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DE2F584-A209-E8E1-1E63-50D4ED89AD82}"/>
              </a:ext>
            </a:extLst>
          </p:cNvPr>
          <p:cNvSpPr txBox="1"/>
          <p:nvPr/>
        </p:nvSpPr>
        <p:spPr>
          <a:xfrm>
            <a:off x="4459266" y="245510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170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10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Yilun Zhu</dc:creator>
  <cp:lastModifiedBy>Yilun Zhu</cp:lastModifiedBy>
  <cp:revision>4</cp:revision>
  <dcterms:created xsi:type="dcterms:W3CDTF">2025-10-26T02:48:40Z</dcterms:created>
  <dcterms:modified xsi:type="dcterms:W3CDTF">2025-10-26T23:34:05Z</dcterms:modified>
</cp:coreProperties>
</file>

<file path=docProps/thumbnail.jpeg>
</file>